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oustic_phonetics" TargetMode="External"/><Relationship Id="rId2" Type="http://schemas.openxmlformats.org/officeDocument/2006/relationships/hyperlink" Target="https://en.wikipedia.org/wiki/Articulatory_phone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uditory_phoneti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Different Branches of Linguistics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Phonetics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393118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Phonetics: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Phonetics: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Articulatory phone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Articulatory phonetics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 tooltip="Acoustic phone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Acoustic phonetics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 tooltip="Auditory phone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Auditory phonetics</a:t>
            </a:r>
            <a:endParaRPr lang="en-US" b="1" u="sng" dirty="0">
              <a:solidFill>
                <a:srgbClr val="0563C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process of language production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Message planning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Lemma selection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Retrieval and assignment of phonological word forms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Articulatory specification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Muscle commands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Articulation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Speech sounds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details see page 24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Vowels and consonants and their articulation: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vowels: a – o – I – e –u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Consonants: all the rest letters like h – r – s-p-l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B16F9A-9DC9-440D-B66E-D65963FC5CC2}"/>
              </a:ext>
            </a:extLst>
          </p:cNvPr>
          <p:cNvSpPr/>
          <p:nvPr/>
        </p:nvSpPr>
        <p:spPr>
          <a:xfrm>
            <a:off x="1223632" y="3013502"/>
            <a:ext cx="7920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Segmental and Suprasegmental features of language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B5C54D-4782-43B7-8406-BFC91371B0E3}"/>
              </a:ext>
            </a:extLst>
          </p:cNvPr>
          <p:cNvSpPr/>
          <p:nvPr/>
        </p:nvSpPr>
        <p:spPr>
          <a:xfrm>
            <a:off x="1343608" y="3650497"/>
            <a:ext cx="6372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Segmental features: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Suprasegmental features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Intonation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details see 26</a:t>
            </a:r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105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Different Branches of Linguistics</vt:lpstr>
      <vt:lpstr>Phonetics: </vt:lpstr>
      <vt:lpstr>Vowels and consonants and their articulation:  vowels: a – o – I – e –u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2020-03-21T15:37:03Z</dcterms:modified>
</cp:coreProperties>
</file>